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50"/>
    <p:restoredTop sz="84967"/>
  </p:normalViewPr>
  <p:slideViewPr>
    <p:cSldViewPr snapToGrid="0" snapToObjects="1">
      <p:cViewPr varScale="1">
        <p:scale>
          <a:sx n="88" d="100"/>
          <a:sy n="88" d="100"/>
        </p:scale>
        <p:origin x="4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 und Johannes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Fahrzeugs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681" y="16906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790977" y="6123543"/>
            <a:ext cx="515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Fig. 1: Schema des Kollinear-Mecanum Fahrzeugs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7030135" y="6123543"/>
            <a:ext cx="359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Fig.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415" y="2613026"/>
            <a:ext cx="506090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74D81-7BC4-A34C-AA38-3A6AC9765879}"/>
              </a:ext>
            </a:extLst>
          </p:cNvPr>
          <p:cNvSpPr txBox="1"/>
          <p:nvPr/>
        </p:nvSpPr>
        <p:spPr>
          <a:xfrm>
            <a:off x="1251049" y="3016251"/>
            <a:ext cx="391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Eqn. 1: Inverse Kinematik des Fahrzeugs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/>
              <p:nvPr/>
            </p:nvSpPr>
            <p:spPr>
              <a:xfrm>
                <a:off x="6616196" y="1690688"/>
                <a:ext cx="4737604" cy="2321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Vorzeichen in zweiter und dritter Zeile umgedreht, da Module 2 &amp; 4 im Vergleich zu Modulen 1 &amp; 3 umgedreht.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Vorgabe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96" y="1690688"/>
                <a:ext cx="4737604" cy="2321148"/>
              </a:xfrm>
              <a:prstGeom prst="rect">
                <a:avLst/>
              </a:prstGeom>
              <a:blipFill>
                <a:blip r:embed="rId2"/>
                <a:stretch>
                  <a:fillRect l="-802" t="-543" r="-1872" b="-32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E0DA915-32CF-024E-9C5A-15087EEE5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392" t="16813" r="31089" b="76164"/>
          <a:stretch/>
        </p:blipFill>
        <p:spPr>
          <a:xfrm>
            <a:off x="838200" y="1690688"/>
            <a:ext cx="4737604" cy="1325563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239754" cy="25329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983194" y="4223657"/>
            <a:ext cx="226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Fig. 4: PID-Kaskade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7259042" y="1690688"/>
                <a:ext cx="4094757" cy="4291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  <a:p>
                <a:endParaRPr lang="en-GB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042" y="1690688"/>
                <a:ext cx="4094757" cy="4291175"/>
              </a:xfrm>
              <a:prstGeom prst="rect">
                <a:avLst/>
              </a:prstGeom>
              <a:blipFill>
                <a:blip r:embed="rId4"/>
                <a:stretch>
                  <a:fillRect l="-929" t="-295" r="-619" b="-14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Anfgetretene Probleme beim Projekt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03575-EFB8-2549-8048-3507272BFD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DE" dirty="0"/>
                  <a:t>Matlab nicht echtzeitfähig (add plot(dt))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im</a:t>
                </a:r>
                <a:r>
                  <a:rPr lang="en-GB" dirty="0"/>
                  <a:t> </a:t>
                </a:r>
                <a:r>
                  <a:rPr lang="en-GB" dirty="0" err="1"/>
                  <a:t>Komplementärfilter</a:t>
                </a:r>
                <a:r>
                  <a:rPr lang="en-GB" dirty="0"/>
                  <a:t> </a:t>
                </a:r>
                <a:r>
                  <a:rPr lang="en-GB" dirty="0" err="1"/>
                  <a:t>springt</a:t>
                </a:r>
                <a:r>
                  <a:rPr lang="en-GB" dirty="0"/>
                  <a:t> in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:r>
                  <a:rPr lang="en-GB" dirty="0" err="1"/>
                  <a:t>Nulllage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Verdendung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2(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endParaRPr lang="en-DE" dirty="0"/>
              </a:p>
              <a:p>
                <a:r>
                  <a:rPr lang="en-DE" dirty="0"/>
                  <a:t>D-Anteil verschlächtert Reglerperformance, da bei Messung des Winkels Rauschen auftritt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03575-EFB8-2549-8048-3507272BFD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96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300</Words>
  <Application>Microsoft Macintosh PowerPoint</Application>
  <PresentationFormat>Widescreen</PresentationFormat>
  <Paragraphs>31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Abschlussprojekt:  Inverses Pendel mit Mecanum Rädern </vt:lpstr>
      <vt:lpstr>Aufbau des Fahrzeugs</vt:lpstr>
      <vt:lpstr>Kinematik des Fahrzeugs</vt:lpstr>
      <vt:lpstr>Reglerstruktur</vt:lpstr>
      <vt:lpstr>Anfgetretene Probleme beim Projekt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Microsoft Office User</cp:lastModifiedBy>
  <cp:revision>18</cp:revision>
  <dcterms:created xsi:type="dcterms:W3CDTF">2020-01-20T12:58:55Z</dcterms:created>
  <dcterms:modified xsi:type="dcterms:W3CDTF">2020-01-22T15:26:08Z</dcterms:modified>
</cp:coreProperties>
</file>